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2825" cy="6858000"/>
  <p:notesSz cx="8496300" cy="12344400"/>
  <p:defaultTextStyle>
    <a:defPPr>
      <a:defRPr lang="ja-JP"/>
    </a:defPPr>
    <a:lvl1pPr marL="0" lvl="0" indent="0" algn="l" defTabSz="6381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638175" lvl="1" indent="-180975" algn="l" defTabSz="6381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1278255" lvl="2" indent="-363855" algn="l" defTabSz="6381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916430" lvl="3" indent="-544830" algn="l" defTabSz="6381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2555875" lvl="4" indent="-727075" algn="l" defTabSz="6381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lvl="5" indent="-727075" algn="l" defTabSz="6381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lvl="6" indent="-727075" algn="l" defTabSz="6381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lvl="7" indent="-727075" algn="l" defTabSz="6381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lvl="8" indent="-727075" algn="l" defTabSz="6381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600" b="0" i="0" u="none" kern="1200" baseline="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120" y="-80"/>
      </p:cViewPr>
      <p:guideLst>
        <p:guide orient="horz" pos="2161"/>
        <p:guide pos="31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81" y="2130353"/>
            <a:ext cx="8418179" cy="14699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561" y="3886067"/>
            <a:ext cx="6932619" cy="17525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6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2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5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8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1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38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38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>
                <a:latin typeface="Calibri" panose="020F0502020204030204" pitchFamily="34" charset="0"/>
              </a:rPr>
            </a:fld>
            <a:endParaRPr lang="ja-JP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38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38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>
                <a:latin typeface="Calibri" panose="020F0502020204030204" pitchFamily="34" charset="0"/>
              </a:rPr>
            </a:fld>
            <a:endParaRPr lang="ja-JP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15911" y="330188"/>
            <a:ext cx="2673665" cy="70212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94913" y="330188"/>
            <a:ext cx="7855936" cy="70212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38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38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>
                <a:latin typeface="Calibri" panose="020F0502020204030204" pitchFamily="34" charset="0"/>
              </a:rPr>
            </a:fld>
            <a:endParaRPr lang="ja-JP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38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38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>
                <a:latin typeface="Calibri" panose="020F0502020204030204" pitchFamily="34" charset="0"/>
              </a:rPr>
            </a:fld>
            <a:endParaRPr lang="ja-JP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28" y="4406750"/>
            <a:ext cx="8418179" cy="1362028"/>
          </a:xfrm>
        </p:spPr>
        <p:txBody>
          <a:bodyPr anchor="t"/>
          <a:lstStyle>
            <a:lvl1pPr algn="l">
              <a:defRPr sz="4145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28" y="2906614"/>
            <a:ext cx="8418179" cy="1500135"/>
          </a:xfrm>
        </p:spPr>
        <p:txBody>
          <a:bodyPr anchor="b"/>
          <a:lstStyle>
            <a:lvl1pPr marL="0" indent="0">
              <a:buNone/>
              <a:defRPr sz="2075">
                <a:solidFill>
                  <a:schemeClr val="tx1">
                    <a:tint val="75000"/>
                  </a:schemeClr>
                </a:solidFill>
              </a:defRPr>
            </a:lvl1pPr>
            <a:lvl2pPr marL="473075" indent="0">
              <a:buNone/>
              <a:defRPr sz="1925">
                <a:solidFill>
                  <a:schemeClr val="tx1">
                    <a:tint val="75000"/>
                  </a:schemeClr>
                </a:solidFill>
              </a:defRPr>
            </a:lvl2pPr>
            <a:lvl3pPr marL="946150" indent="0">
              <a:buNone/>
              <a:defRPr sz="1630">
                <a:solidFill>
                  <a:schemeClr val="tx1">
                    <a:tint val="75000"/>
                  </a:schemeClr>
                </a:solidFill>
              </a:defRPr>
            </a:lvl3pPr>
            <a:lvl4pPr marL="1419225" indent="0">
              <a:buNone/>
              <a:defRPr sz="1480">
                <a:solidFill>
                  <a:schemeClr val="tx1">
                    <a:tint val="75000"/>
                  </a:schemeClr>
                </a:solidFill>
              </a:defRPr>
            </a:lvl4pPr>
            <a:lvl5pPr marL="1892300" indent="0">
              <a:buNone/>
              <a:defRPr sz="1480">
                <a:solidFill>
                  <a:schemeClr val="tx1">
                    <a:tint val="75000"/>
                  </a:schemeClr>
                </a:solidFill>
              </a:defRPr>
            </a:lvl5pPr>
            <a:lvl6pPr marL="2365375" indent="0">
              <a:buNone/>
              <a:defRPr sz="1480">
                <a:solidFill>
                  <a:schemeClr val="tx1">
                    <a:tint val="75000"/>
                  </a:schemeClr>
                </a:solidFill>
              </a:defRPr>
            </a:lvl6pPr>
            <a:lvl7pPr marL="2838450" indent="0">
              <a:buNone/>
              <a:defRPr sz="1480">
                <a:solidFill>
                  <a:schemeClr val="tx1">
                    <a:tint val="75000"/>
                  </a:schemeClr>
                </a:solidFill>
              </a:defRPr>
            </a:lvl7pPr>
            <a:lvl8pPr marL="3311525" indent="0">
              <a:buNone/>
              <a:defRPr sz="1480">
                <a:solidFill>
                  <a:schemeClr val="tx1">
                    <a:tint val="75000"/>
                  </a:schemeClr>
                </a:solidFill>
              </a:defRPr>
            </a:lvl8pPr>
            <a:lvl9pPr marL="3784600" indent="0">
              <a:buNone/>
              <a:defRPr sz="1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38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38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>
                <a:latin typeface="Calibri" panose="020F0502020204030204" pitchFamily="34" charset="0"/>
              </a:rPr>
            </a:fld>
            <a:endParaRPr lang="ja-JP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94913" y="1920809"/>
            <a:ext cx="5264801" cy="5430653"/>
          </a:xfrm>
        </p:spPr>
        <p:txBody>
          <a:bodyPr/>
          <a:lstStyle>
            <a:lvl1pPr>
              <a:defRPr sz="2960"/>
            </a:lvl1pPr>
            <a:lvl2pPr>
              <a:defRPr sz="2515"/>
            </a:lvl2pPr>
            <a:lvl3pPr>
              <a:defRPr sz="2075"/>
            </a:lvl3pPr>
            <a:lvl4pPr>
              <a:defRPr sz="1925"/>
            </a:lvl4pPr>
            <a:lvl5pPr>
              <a:defRPr sz="1925"/>
            </a:lvl5pPr>
            <a:lvl6pPr>
              <a:defRPr sz="1925"/>
            </a:lvl6pPr>
            <a:lvl7pPr>
              <a:defRPr sz="1925"/>
            </a:lvl7pPr>
            <a:lvl8pPr>
              <a:defRPr sz="1925"/>
            </a:lvl8pPr>
            <a:lvl9pPr>
              <a:defRPr sz="1925"/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24776" y="1920809"/>
            <a:ext cx="5264801" cy="5430653"/>
          </a:xfrm>
        </p:spPr>
        <p:txBody>
          <a:bodyPr/>
          <a:lstStyle>
            <a:lvl1pPr>
              <a:defRPr sz="2960"/>
            </a:lvl1pPr>
            <a:lvl2pPr>
              <a:defRPr sz="2515"/>
            </a:lvl2pPr>
            <a:lvl3pPr>
              <a:defRPr sz="2075"/>
            </a:lvl3pPr>
            <a:lvl4pPr>
              <a:defRPr sz="1925"/>
            </a:lvl4pPr>
            <a:lvl5pPr>
              <a:defRPr sz="1925"/>
            </a:lvl5pPr>
            <a:lvl6pPr>
              <a:defRPr sz="1925"/>
            </a:lvl6pPr>
            <a:lvl7pPr>
              <a:defRPr sz="1925"/>
            </a:lvl7pPr>
            <a:lvl8pPr>
              <a:defRPr sz="1925"/>
            </a:lvl8pPr>
            <a:lvl9pPr>
              <a:defRPr sz="1925"/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38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38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>
                <a:latin typeface="Calibri" panose="020F0502020204030204" pitchFamily="34" charset="0"/>
              </a:rPr>
            </a:fld>
            <a:endParaRPr lang="ja-JP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87" y="274629"/>
            <a:ext cx="8913367" cy="114296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87" y="1535061"/>
            <a:ext cx="4375872" cy="639740"/>
          </a:xfrm>
        </p:spPr>
        <p:txBody>
          <a:bodyPr anchor="b"/>
          <a:lstStyle>
            <a:lvl1pPr marL="0" indent="0">
              <a:buNone/>
              <a:defRPr sz="2515" b="1"/>
            </a:lvl1pPr>
            <a:lvl2pPr marL="473075" indent="0">
              <a:buNone/>
              <a:defRPr sz="2075" b="1"/>
            </a:lvl2pPr>
            <a:lvl3pPr marL="946150" indent="0">
              <a:buNone/>
              <a:defRPr sz="1925" b="1"/>
            </a:lvl3pPr>
            <a:lvl4pPr marL="1419225" indent="0">
              <a:buNone/>
              <a:defRPr sz="1630" b="1"/>
            </a:lvl4pPr>
            <a:lvl5pPr marL="1892300" indent="0">
              <a:buNone/>
              <a:defRPr sz="1630" b="1"/>
            </a:lvl5pPr>
            <a:lvl6pPr marL="2365375" indent="0">
              <a:buNone/>
              <a:defRPr sz="1630" b="1"/>
            </a:lvl6pPr>
            <a:lvl7pPr marL="2838450" indent="0">
              <a:buNone/>
              <a:defRPr sz="1630" b="1"/>
            </a:lvl7pPr>
            <a:lvl8pPr marL="3311525" indent="0">
              <a:buNone/>
              <a:defRPr sz="1630" b="1"/>
            </a:lvl8pPr>
            <a:lvl9pPr marL="3784600" indent="0">
              <a:buNone/>
              <a:defRPr sz="163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87" y="2174801"/>
            <a:ext cx="4375872" cy="3951153"/>
          </a:xfrm>
        </p:spPr>
        <p:txBody>
          <a:bodyPr/>
          <a:lstStyle>
            <a:lvl1pPr>
              <a:defRPr sz="2515"/>
            </a:lvl1pPr>
            <a:lvl2pPr>
              <a:defRPr sz="2075"/>
            </a:lvl2pPr>
            <a:lvl3pPr>
              <a:defRPr sz="1925"/>
            </a:lvl3pPr>
            <a:lvl4pPr>
              <a:defRPr sz="1630"/>
            </a:lvl4pPr>
            <a:lvl5pPr>
              <a:defRPr sz="1630"/>
            </a:lvl5pPr>
            <a:lvl6pPr>
              <a:defRPr sz="1630"/>
            </a:lvl6pPr>
            <a:lvl7pPr>
              <a:defRPr sz="1630"/>
            </a:lvl7pPr>
            <a:lvl8pPr>
              <a:defRPr sz="1630"/>
            </a:lvl8pPr>
            <a:lvl9pPr>
              <a:defRPr sz="1630"/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964" y="1535061"/>
            <a:ext cx="4377590" cy="639740"/>
          </a:xfrm>
        </p:spPr>
        <p:txBody>
          <a:bodyPr anchor="b"/>
          <a:lstStyle>
            <a:lvl1pPr marL="0" indent="0">
              <a:buNone/>
              <a:defRPr sz="2515" b="1"/>
            </a:lvl1pPr>
            <a:lvl2pPr marL="473075" indent="0">
              <a:buNone/>
              <a:defRPr sz="2075" b="1"/>
            </a:lvl2pPr>
            <a:lvl3pPr marL="946150" indent="0">
              <a:buNone/>
              <a:defRPr sz="1925" b="1"/>
            </a:lvl3pPr>
            <a:lvl4pPr marL="1419225" indent="0">
              <a:buNone/>
              <a:defRPr sz="1630" b="1"/>
            </a:lvl4pPr>
            <a:lvl5pPr marL="1892300" indent="0">
              <a:buNone/>
              <a:defRPr sz="1630" b="1"/>
            </a:lvl5pPr>
            <a:lvl6pPr marL="2365375" indent="0">
              <a:buNone/>
              <a:defRPr sz="1630" b="1"/>
            </a:lvl6pPr>
            <a:lvl7pPr marL="2838450" indent="0">
              <a:buNone/>
              <a:defRPr sz="1630" b="1"/>
            </a:lvl7pPr>
            <a:lvl8pPr marL="3311525" indent="0">
              <a:buNone/>
              <a:defRPr sz="1630" b="1"/>
            </a:lvl8pPr>
            <a:lvl9pPr marL="3784600" indent="0">
              <a:buNone/>
              <a:defRPr sz="163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964" y="2174801"/>
            <a:ext cx="4377590" cy="3951153"/>
          </a:xfrm>
        </p:spPr>
        <p:txBody>
          <a:bodyPr/>
          <a:lstStyle>
            <a:lvl1pPr>
              <a:defRPr sz="2515"/>
            </a:lvl1pPr>
            <a:lvl2pPr>
              <a:defRPr sz="2075"/>
            </a:lvl2pPr>
            <a:lvl3pPr>
              <a:defRPr sz="1925"/>
            </a:lvl3pPr>
            <a:lvl4pPr>
              <a:defRPr sz="1630"/>
            </a:lvl4pPr>
            <a:lvl5pPr>
              <a:defRPr sz="1630"/>
            </a:lvl5pPr>
            <a:lvl6pPr>
              <a:defRPr sz="1630"/>
            </a:lvl6pPr>
            <a:lvl7pPr>
              <a:defRPr sz="1630"/>
            </a:lvl7pPr>
            <a:lvl8pPr>
              <a:defRPr sz="1630"/>
            </a:lvl8pPr>
            <a:lvl9pPr>
              <a:defRPr sz="1630"/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38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フッター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38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>
                <a:latin typeface="Calibri" panose="020F0502020204030204" pitchFamily="34" charset="0"/>
              </a:rPr>
            </a:fld>
            <a:endParaRPr lang="ja-JP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38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フッター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38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>
                <a:latin typeface="Calibri" panose="020F0502020204030204" pitchFamily="34" charset="0"/>
              </a:rPr>
            </a:fld>
            <a:endParaRPr lang="ja-JP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38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フッター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38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>
                <a:latin typeface="Calibri" panose="020F0502020204030204" pitchFamily="34" charset="0"/>
              </a:rPr>
            </a:fld>
            <a:endParaRPr lang="ja-JP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87" y="273041"/>
            <a:ext cx="3258263" cy="1162011"/>
          </a:xfrm>
        </p:spPr>
        <p:txBody>
          <a:bodyPr anchor="b"/>
          <a:lstStyle>
            <a:lvl1pPr algn="l">
              <a:defRPr sz="2075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087" y="273041"/>
            <a:ext cx="5536466" cy="5852913"/>
          </a:xfrm>
        </p:spPr>
        <p:txBody>
          <a:bodyPr/>
          <a:lstStyle>
            <a:lvl1pPr>
              <a:defRPr sz="3255"/>
            </a:lvl1pPr>
            <a:lvl2pPr>
              <a:defRPr sz="2960"/>
            </a:lvl2pPr>
            <a:lvl3pPr>
              <a:defRPr sz="2515"/>
            </a:lvl3pPr>
            <a:lvl4pPr>
              <a:defRPr sz="2075"/>
            </a:lvl4pPr>
            <a:lvl5pPr>
              <a:defRPr sz="2075"/>
            </a:lvl5pPr>
            <a:lvl6pPr>
              <a:defRPr sz="2075"/>
            </a:lvl6pPr>
            <a:lvl7pPr>
              <a:defRPr sz="2075"/>
            </a:lvl7pPr>
            <a:lvl8pPr>
              <a:defRPr sz="2075"/>
            </a:lvl8pPr>
            <a:lvl9pPr>
              <a:defRPr sz="2075"/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87" y="1435050"/>
            <a:ext cx="3258263" cy="4690903"/>
          </a:xfrm>
        </p:spPr>
        <p:txBody>
          <a:bodyPr/>
          <a:lstStyle>
            <a:lvl1pPr marL="0" indent="0">
              <a:buNone/>
              <a:defRPr sz="1480"/>
            </a:lvl1pPr>
            <a:lvl2pPr marL="473075" indent="0">
              <a:buNone/>
              <a:defRPr sz="1185"/>
            </a:lvl2pPr>
            <a:lvl3pPr marL="946150" indent="0">
              <a:buNone/>
              <a:defRPr sz="1035"/>
            </a:lvl3pPr>
            <a:lvl4pPr marL="1419225" indent="0">
              <a:buNone/>
              <a:defRPr sz="960"/>
            </a:lvl4pPr>
            <a:lvl5pPr marL="1892300" indent="0">
              <a:buNone/>
              <a:defRPr sz="960"/>
            </a:lvl5pPr>
            <a:lvl6pPr marL="2365375" indent="0">
              <a:buNone/>
              <a:defRPr sz="960"/>
            </a:lvl6pPr>
            <a:lvl7pPr marL="2838450" indent="0">
              <a:buNone/>
              <a:defRPr sz="960"/>
            </a:lvl7pPr>
            <a:lvl8pPr marL="3311525" indent="0">
              <a:buNone/>
              <a:defRPr sz="960"/>
            </a:lvl8pPr>
            <a:lvl9pPr marL="3784600" indent="0">
              <a:buNone/>
              <a:defRPr sz="960"/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38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38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>
                <a:latin typeface="Calibri" panose="020F0502020204030204" pitchFamily="34" charset="0"/>
              </a:rPr>
            </a:fld>
            <a:endParaRPr lang="ja-JP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203" y="4800436"/>
            <a:ext cx="5942244" cy="566719"/>
          </a:xfrm>
        </p:spPr>
        <p:txBody>
          <a:bodyPr anchor="b"/>
          <a:lstStyle>
            <a:lvl1pPr algn="l">
              <a:defRPr sz="2075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203" y="612754"/>
            <a:ext cx="5942244" cy="4114659"/>
          </a:xfrm>
        </p:spPr>
        <p:txBody>
          <a:bodyPr vert="horz" wrap="square" lIns="127800" tIns="63900" rIns="127800" bIns="63900" numCol="1" rtlCol="0" anchor="t" anchorCtr="0" compatLnSpc="1">
            <a:normAutofit/>
          </a:bodyPr>
          <a:lstStyle>
            <a:lvl1pPr marL="0" indent="0">
              <a:buNone/>
              <a:defRPr sz="3255"/>
            </a:lvl1pPr>
            <a:lvl2pPr marL="473075" indent="0">
              <a:buNone/>
              <a:defRPr sz="2960"/>
            </a:lvl2pPr>
            <a:lvl3pPr marL="946150" indent="0">
              <a:buNone/>
              <a:defRPr sz="2515"/>
            </a:lvl3pPr>
            <a:lvl4pPr marL="1419225" indent="0">
              <a:buNone/>
              <a:defRPr sz="2075"/>
            </a:lvl4pPr>
            <a:lvl5pPr marL="1892300" indent="0">
              <a:buNone/>
              <a:defRPr sz="2075"/>
            </a:lvl5pPr>
            <a:lvl6pPr marL="2365375" indent="0">
              <a:buNone/>
              <a:defRPr sz="2075"/>
            </a:lvl6pPr>
            <a:lvl7pPr marL="2838450" indent="0">
              <a:buNone/>
              <a:defRPr sz="2075"/>
            </a:lvl7pPr>
            <a:lvl8pPr marL="3311525" indent="0">
              <a:buNone/>
              <a:defRPr sz="2075"/>
            </a:lvl8pPr>
            <a:lvl9pPr marL="3784600" indent="0">
              <a:buNone/>
              <a:defRPr sz="2075"/>
            </a:lvl9pPr>
          </a:lstStyle>
          <a:p>
            <a:pPr marL="0" marR="0" lvl="0" indent="0" algn="l" defTabSz="638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1" lang="ja-JP" altLang="en-US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203" y="5367155"/>
            <a:ext cx="5942244" cy="804834"/>
          </a:xfrm>
        </p:spPr>
        <p:txBody>
          <a:bodyPr/>
          <a:lstStyle>
            <a:lvl1pPr marL="0" indent="0">
              <a:buNone/>
              <a:defRPr sz="1480"/>
            </a:lvl1pPr>
            <a:lvl2pPr marL="473075" indent="0">
              <a:buNone/>
              <a:defRPr sz="1185"/>
            </a:lvl2pPr>
            <a:lvl3pPr marL="946150" indent="0">
              <a:buNone/>
              <a:defRPr sz="1035"/>
            </a:lvl3pPr>
            <a:lvl4pPr marL="1419225" indent="0">
              <a:buNone/>
              <a:defRPr sz="960"/>
            </a:lvl4pPr>
            <a:lvl5pPr marL="1892300" indent="0">
              <a:buNone/>
              <a:defRPr sz="960"/>
            </a:lvl5pPr>
            <a:lvl6pPr marL="2365375" indent="0">
              <a:buNone/>
              <a:defRPr sz="960"/>
            </a:lvl6pPr>
            <a:lvl7pPr marL="2838450" indent="0">
              <a:buNone/>
              <a:defRPr sz="960"/>
            </a:lvl7pPr>
            <a:lvl8pPr marL="3311525" indent="0">
              <a:buNone/>
              <a:defRPr sz="960"/>
            </a:lvl8pPr>
            <a:lvl9pPr marL="3784600" indent="0">
              <a:buNone/>
              <a:defRPr sz="960"/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38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38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ja-JP" altLang="en-US" dirty="0">
                <a:latin typeface="Calibri" panose="020F0502020204030204" pitchFamily="34" charset="0"/>
              </a:rPr>
            </a:fld>
            <a:endParaRPr lang="ja-JP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547" y="275016"/>
            <a:ext cx="8912646" cy="1142373"/>
          </a:xfrm>
          <a:prstGeom prst="rect">
            <a:avLst/>
          </a:prstGeom>
          <a:noFill/>
          <a:ln w="9525">
            <a:noFill/>
          </a:ln>
        </p:spPr>
        <p:txBody>
          <a:bodyPr lIns="127800" tIns="63900" rIns="127800" bIns="63900" anchor="ctr"/>
          <a:lstStyle/>
          <a:p>
            <a:pPr lvl="0"/>
            <a:r>
              <a:rPr lang="ja-JP" altLang="en-US" dirty="0"/>
              <a:t>マスター タイトルの書式設定</a:t>
            </a:r>
            <a:endParaRPr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547" y="1599558"/>
            <a:ext cx="8912646" cy="4526007"/>
          </a:xfrm>
          <a:prstGeom prst="rect">
            <a:avLst/>
          </a:prstGeom>
          <a:noFill/>
          <a:ln w="9525">
            <a:noFill/>
          </a:ln>
        </p:spPr>
        <p:txBody>
          <a:bodyPr lIns="127800" tIns="63900" rIns="127800" bIns="63900"/>
          <a:lstStyle/>
          <a:p>
            <a:pPr lvl="0"/>
            <a:r>
              <a:rPr lang="ja-JP" altLang="en-US" dirty="0"/>
              <a:t>マスター テキストの書式設定</a:t>
            </a:r>
            <a:endParaRPr lang="ja-JP" altLang="en-US" dirty="0"/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  <a:endParaRPr lang="ja-JP" altLang="en-US" dirty="0"/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  <a:endParaRPr lang="ja-JP" altLang="en-US" dirty="0"/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  <a:endParaRPr lang="ja-JP" altLang="en-US" dirty="0"/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547" y="6355920"/>
            <a:ext cx="2310953" cy="365513"/>
          </a:xfrm>
          <a:prstGeom prst="rect">
            <a:avLst/>
          </a:prstGeom>
        </p:spPr>
        <p:txBody>
          <a:bodyPr vert="horz" wrap="square" lIns="127800" tIns="63900" rIns="127800" bIns="63900" numCol="1" anchor="ctr" anchorCtr="0" compatLnSpc="1"/>
          <a:lstStyle>
            <a:lvl1pPr>
              <a:defRPr sz="1185">
                <a:solidFill>
                  <a:srgbClr val="898989"/>
                </a:solidFill>
              </a:defRPr>
            </a:lvl1pPr>
          </a:lstStyle>
          <a:p>
            <a:pPr marL="0" marR="0" lvl="0" indent="0" algn="l" defTabSz="638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638" y="6355920"/>
            <a:ext cx="3136464" cy="365513"/>
          </a:xfrm>
          <a:prstGeom prst="rect">
            <a:avLst/>
          </a:prstGeom>
        </p:spPr>
        <p:txBody>
          <a:bodyPr vert="horz" lIns="127800" tIns="63900" rIns="127800" bIns="63900" rtlCol="0" anchor="ctr"/>
          <a:lstStyle>
            <a:lvl1pPr algn="ctr" defTabSz="638810" fontAlgn="auto">
              <a:spcBef>
                <a:spcPct val="0"/>
              </a:spcBef>
              <a:spcAft>
                <a:spcPts val="0"/>
              </a:spcAft>
              <a:defRPr sz="118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6388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7241" y="6355920"/>
            <a:ext cx="2310953" cy="365513"/>
          </a:xfrm>
          <a:prstGeom prst="rect">
            <a:avLst/>
          </a:prstGeom>
        </p:spPr>
        <p:txBody>
          <a:bodyPr vert="horz" wrap="square" lIns="127800" tIns="63900" rIns="127800" bIns="63900" numCol="1" anchor="ctr" anchorCtr="0" compatLnSpc="1"/>
          <a:lstStyle>
            <a:lvl1pPr algn="r">
              <a:defRPr sz="1185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ja-JP" altLang="en-US" dirty="0">
                <a:latin typeface="Calibri" panose="020F0502020204030204" pitchFamily="34" charset="0"/>
              </a:rPr>
            </a:fld>
            <a:endParaRPr lang="ja-JP" alt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72440" rtl="0" eaLnBrk="0" fontAlgn="base" hangingPunct="0">
        <a:spcBef>
          <a:spcPct val="0"/>
        </a:spcBef>
        <a:spcAft>
          <a:spcPct val="0"/>
        </a:spcAft>
        <a:defRPr kumimoji="1" sz="459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63817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defTabSz="63817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defTabSz="63817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defTabSz="63817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defTabSz="63817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defTabSz="63817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defTabSz="63817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defTabSz="63817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53695" indent="-353695" algn="l" defTabSz="472440" rtl="0" eaLnBrk="0" fontAlgn="base" hangingPunct="0">
        <a:spcBef>
          <a:spcPts val="70"/>
        </a:spcBef>
        <a:spcAft>
          <a:spcPct val="0"/>
        </a:spcAft>
        <a:buFont typeface="Arial" panose="020B0604020202020204" pitchFamily="34" charset="0"/>
        <a:buChar char="•"/>
        <a:defRPr kumimoji="1" sz="3255" kern="1200">
          <a:solidFill>
            <a:schemeClr val="tx1"/>
          </a:solidFill>
          <a:latin typeface="+mn-lt"/>
          <a:ea typeface="+mn-ea"/>
          <a:cs typeface="+mn-cs"/>
        </a:defRPr>
      </a:lvl1pPr>
      <a:lvl2pPr marL="768350" indent="-295275" algn="l" defTabSz="472440" rtl="0" eaLnBrk="0" fontAlgn="base" hangingPunct="0">
        <a:spcBef>
          <a:spcPts val="70"/>
        </a:spcBef>
        <a:spcAft>
          <a:spcPct val="0"/>
        </a:spcAft>
        <a:buFont typeface="Arial" panose="020B0604020202020204" pitchFamily="34" charset="0"/>
        <a:buChar char="–"/>
        <a:defRPr kumimoji="1" sz="2960" kern="1200">
          <a:solidFill>
            <a:schemeClr val="tx1"/>
          </a:solidFill>
          <a:latin typeface="+mn-lt"/>
          <a:ea typeface="+mn-ea"/>
          <a:cs typeface="+mn-cs"/>
        </a:defRPr>
      </a:lvl2pPr>
      <a:lvl3pPr marL="1182370" indent="-236220" algn="l" defTabSz="472440" rtl="0" eaLnBrk="0" fontAlgn="base" hangingPunct="0">
        <a:spcBef>
          <a:spcPts val="70"/>
        </a:spcBef>
        <a:spcAft>
          <a:spcPct val="0"/>
        </a:spcAft>
        <a:buFont typeface="Arial" panose="020B0604020202020204" pitchFamily="34" charset="0"/>
        <a:buChar char="•"/>
        <a:defRPr kumimoji="1" sz="2515" kern="1200">
          <a:solidFill>
            <a:schemeClr val="tx1"/>
          </a:solidFill>
          <a:latin typeface="+mn-lt"/>
          <a:ea typeface="+mn-ea"/>
          <a:cs typeface="+mn-cs"/>
        </a:defRPr>
      </a:lvl3pPr>
      <a:lvl4pPr marL="1654810" indent="-236220" algn="l" defTabSz="472440" rtl="0" eaLnBrk="0" fontAlgn="base" hangingPunct="0">
        <a:spcBef>
          <a:spcPts val="70"/>
        </a:spcBef>
        <a:spcAft>
          <a:spcPct val="0"/>
        </a:spcAft>
        <a:buFont typeface="Arial" panose="020B0604020202020204" pitchFamily="34" charset="0"/>
        <a:buChar char="–"/>
        <a:defRPr kumimoji="1" sz="2075" kern="1200">
          <a:solidFill>
            <a:schemeClr val="tx1"/>
          </a:solidFill>
          <a:latin typeface="+mn-lt"/>
          <a:ea typeface="+mn-ea"/>
          <a:cs typeface="+mn-cs"/>
        </a:defRPr>
      </a:lvl4pPr>
      <a:lvl5pPr marL="2128520" indent="-236220" algn="l" defTabSz="472440" rtl="0" eaLnBrk="0" fontAlgn="base" hangingPunct="0">
        <a:spcBef>
          <a:spcPts val="70"/>
        </a:spcBef>
        <a:spcAft>
          <a:spcPct val="0"/>
        </a:spcAft>
        <a:buFont typeface="Arial" panose="020B0604020202020204" pitchFamily="34" charset="0"/>
        <a:buChar char="»"/>
        <a:defRPr kumimoji="1" sz="2075" kern="1200">
          <a:solidFill>
            <a:schemeClr val="tx1"/>
          </a:solidFill>
          <a:latin typeface="+mn-lt"/>
          <a:ea typeface="+mn-ea"/>
          <a:cs typeface="+mn-cs"/>
        </a:defRPr>
      </a:lvl5pPr>
      <a:lvl6pPr marL="2602230" indent="-236220" algn="l" defTabSz="473075" rtl="0" eaLnBrk="1" latinLnBrk="0" hangingPunct="1">
        <a:spcBef>
          <a:spcPts val="70"/>
        </a:spcBef>
        <a:buFont typeface="Arial" panose="020B0604020202020204"/>
        <a:buChar char="•"/>
        <a:defRPr kumimoji="1" sz="2075" kern="1200">
          <a:solidFill>
            <a:schemeClr val="tx1"/>
          </a:solidFill>
          <a:latin typeface="+mn-lt"/>
          <a:ea typeface="+mn-ea"/>
          <a:cs typeface="+mn-cs"/>
        </a:defRPr>
      </a:lvl6pPr>
      <a:lvl7pPr marL="3075305" indent="-236220" algn="l" defTabSz="473075" rtl="0" eaLnBrk="1" latinLnBrk="0" hangingPunct="1">
        <a:spcBef>
          <a:spcPts val="70"/>
        </a:spcBef>
        <a:buFont typeface="Arial" panose="020B0604020202020204"/>
        <a:buChar char="•"/>
        <a:defRPr kumimoji="1" sz="2075" kern="1200">
          <a:solidFill>
            <a:schemeClr val="tx1"/>
          </a:solidFill>
          <a:latin typeface="+mn-lt"/>
          <a:ea typeface="+mn-ea"/>
          <a:cs typeface="+mn-cs"/>
        </a:defRPr>
      </a:lvl7pPr>
      <a:lvl8pPr marL="3547745" indent="-236220" algn="l" defTabSz="473075" rtl="0" eaLnBrk="1" latinLnBrk="0" hangingPunct="1">
        <a:spcBef>
          <a:spcPts val="70"/>
        </a:spcBef>
        <a:buFont typeface="Arial" panose="020B0604020202020204"/>
        <a:buChar char="•"/>
        <a:defRPr kumimoji="1" sz="2075" kern="1200">
          <a:solidFill>
            <a:schemeClr val="tx1"/>
          </a:solidFill>
          <a:latin typeface="+mn-lt"/>
          <a:ea typeface="+mn-ea"/>
          <a:cs typeface="+mn-cs"/>
        </a:defRPr>
      </a:lvl8pPr>
      <a:lvl9pPr marL="4021455" indent="-236220" algn="l" defTabSz="473075" rtl="0" eaLnBrk="1" latinLnBrk="0" hangingPunct="1">
        <a:spcBef>
          <a:spcPts val="70"/>
        </a:spcBef>
        <a:buFont typeface="Arial" panose="020B0604020202020204"/>
        <a:buChar char="•"/>
        <a:defRPr kumimoji="1" sz="20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73075" rtl="0" eaLnBrk="1" latinLnBrk="0" hangingPunct="1">
        <a:defRPr kumimoji="1" sz="1925" kern="1200">
          <a:solidFill>
            <a:schemeClr val="tx1"/>
          </a:solidFill>
          <a:latin typeface="+mn-lt"/>
          <a:ea typeface="+mn-ea"/>
          <a:cs typeface="+mn-cs"/>
        </a:defRPr>
      </a:lvl1pPr>
      <a:lvl2pPr marL="473075" algn="l" defTabSz="473075" rtl="0" eaLnBrk="1" latinLnBrk="0" hangingPunct="1">
        <a:defRPr kumimoji="1" sz="1925" kern="1200">
          <a:solidFill>
            <a:schemeClr val="tx1"/>
          </a:solidFill>
          <a:latin typeface="+mn-lt"/>
          <a:ea typeface="+mn-ea"/>
          <a:cs typeface="+mn-cs"/>
        </a:defRPr>
      </a:lvl2pPr>
      <a:lvl3pPr marL="946150" algn="l" defTabSz="473075" rtl="0" eaLnBrk="1" latinLnBrk="0" hangingPunct="1">
        <a:defRPr kumimoji="1" sz="1925" kern="1200">
          <a:solidFill>
            <a:schemeClr val="tx1"/>
          </a:solidFill>
          <a:latin typeface="+mn-lt"/>
          <a:ea typeface="+mn-ea"/>
          <a:cs typeface="+mn-cs"/>
        </a:defRPr>
      </a:lvl3pPr>
      <a:lvl4pPr marL="1419225" algn="l" defTabSz="473075" rtl="0" eaLnBrk="1" latinLnBrk="0" hangingPunct="1">
        <a:defRPr kumimoji="1" sz="1925" kern="1200">
          <a:solidFill>
            <a:schemeClr val="tx1"/>
          </a:solidFill>
          <a:latin typeface="+mn-lt"/>
          <a:ea typeface="+mn-ea"/>
          <a:cs typeface="+mn-cs"/>
        </a:defRPr>
      </a:lvl4pPr>
      <a:lvl5pPr marL="1892300" algn="l" defTabSz="473075" rtl="0" eaLnBrk="1" latinLnBrk="0" hangingPunct="1">
        <a:defRPr kumimoji="1" sz="1925" kern="1200">
          <a:solidFill>
            <a:schemeClr val="tx1"/>
          </a:solidFill>
          <a:latin typeface="+mn-lt"/>
          <a:ea typeface="+mn-ea"/>
          <a:cs typeface="+mn-cs"/>
        </a:defRPr>
      </a:lvl5pPr>
      <a:lvl6pPr marL="2365375" algn="l" defTabSz="473075" rtl="0" eaLnBrk="1" latinLnBrk="0" hangingPunct="1">
        <a:defRPr kumimoji="1" sz="1925" kern="1200">
          <a:solidFill>
            <a:schemeClr val="tx1"/>
          </a:solidFill>
          <a:latin typeface="+mn-lt"/>
          <a:ea typeface="+mn-ea"/>
          <a:cs typeface="+mn-cs"/>
        </a:defRPr>
      </a:lvl6pPr>
      <a:lvl7pPr marL="2838450" algn="l" defTabSz="473075" rtl="0" eaLnBrk="1" latinLnBrk="0" hangingPunct="1">
        <a:defRPr kumimoji="1" sz="1925" kern="1200">
          <a:solidFill>
            <a:schemeClr val="tx1"/>
          </a:solidFill>
          <a:latin typeface="+mn-lt"/>
          <a:ea typeface="+mn-ea"/>
          <a:cs typeface="+mn-cs"/>
        </a:defRPr>
      </a:lvl7pPr>
      <a:lvl8pPr marL="3311525" algn="l" defTabSz="473075" rtl="0" eaLnBrk="1" latinLnBrk="0" hangingPunct="1">
        <a:defRPr kumimoji="1" sz="1925" kern="1200">
          <a:solidFill>
            <a:schemeClr val="tx1"/>
          </a:solidFill>
          <a:latin typeface="+mn-lt"/>
          <a:ea typeface="+mn-ea"/>
          <a:cs typeface="+mn-cs"/>
        </a:defRPr>
      </a:lvl8pPr>
      <a:lvl9pPr marL="3784600" algn="l" defTabSz="473075" rtl="0" eaLnBrk="1" latinLnBrk="0" hangingPunct="1">
        <a:defRPr kumimoji="1" sz="19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4138" y="47951"/>
            <a:ext cx="9579481" cy="676491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Text Box 3"/>
          <p:cNvSpPr txBox="1"/>
          <p:nvPr/>
        </p:nvSpPr>
        <p:spPr>
          <a:xfrm>
            <a:off x="712210" y="938983"/>
            <a:ext cx="8652419" cy="1324307"/>
          </a:xfrm>
          <a:prstGeom prst="rect">
            <a:avLst/>
          </a:prstGeom>
          <a:noFill/>
          <a:ln w="9525">
            <a:noFill/>
          </a:ln>
        </p:spPr>
        <p:txBody>
          <a:bodyPr lIns="78845" tIns="39422" rIns="78845" bIns="39422"/>
          <a:lstStyle>
            <a:lvl1pPr marL="478155" indent="-478155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780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7025" indent="-319405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5200" indent="-319405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5280" indent="-319405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4440" b="1" dirty="0">
                <a:solidFill>
                  <a:srgbClr val="FF0000"/>
                </a:solidFill>
                <a:latin typeface="BIZ UDPゴシック" panose="020B0400000000000000" charset="-128"/>
                <a:ea typeface="BIZ UDPゴシック" panose="020B0400000000000000" charset="-128"/>
              </a:rPr>
              <a:t>幼稚園説明会＆幼稚園で遊ぼう！</a:t>
            </a:r>
            <a:endParaRPr lang="ja-JP" altLang="en-US" sz="4885" dirty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ja-JP" sz="6440" dirty="0">
                <a:solidFill>
                  <a:srgbClr val="0000FF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 </a:t>
            </a:r>
            <a:r>
              <a:rPr lang="ja-JP" altLang="ja-JP" sz="1035" dirty="0"/>
              <a:t>　</a:t>
            </a:r>
            <a:r>
              <a:rPr lang="en-US" altLang="ja-JP" sz="1035" dirty="0"/>
              <a:t> </a:t>
            </a:r>
            <a:r>
              <a:rPr lang="en-US" altLang="ja-JP" sz="644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 </a:t>
            </a:r>
            <a:endParaRPr lang="ja-JP" altLang="en-US" sz="1035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053" name="テキスト ボックス 6"/>
          <p:cNvSpPr txBox="1"/>
          <p:nvPr/>
        </p:nvSpPr>
        <p:spPr>
          <a:xfrm>
            <a:off x="849904" y="436391"/>
            <a:ext cx="4208780" cy="796290"/>
          </a:xfrm>
          <a:prstGeom prst="rect">
            <a:avLst/>
          </a:prstGeom>
          <a:noFill/>
          <a:ln w="9525">
            <a:noFill/>
          </a:ln>
        </p:spPr>
        <p:txBody>
          <a:bodyPr wrap="none" lIns="78845" tIns="39422" rIns="78845" bIns="39422">
            <a:spAutoFit/>
          </a:bodyPr>
          <a:lstStyle>
            <a:lvl1pPr marL="478155" indent="-478155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780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7025" indent="-319405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5200" indent="-319405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5280" indent="-319405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4665" b="1" dirty="0">
                <a:solidFill>
                  <a:srgbClr val="0000FF"/>
                </a:solidFill>
                <a:latin typeface="BIZ UDPゴシック" panose="020B0400000000000000" charset="-128"/>
                <a:ea typeface="BIZ UDPゴシック" panose="020B0400000000000000" charset="-128"/>
              </a:rPr>
              <a:t>ふきしま幼稚園</a:t>
            </a:r>
            <a:endParaRPr lang="ja-JP" altLang="en-US" sz="4665" b="1" dirty="0">
              <a:solidFill>
                <a:srgbClr val="0000FF"/>
              </a:solidFill>
              <a:latin typeface="BIZ UDPゴシック" panose="020B0400000000000000" charset="-128"/>
              <a:ea typeface="BIZ UDPゴシック" panose="020B0400000000000000" charset="-128"/>
            </a:endParaRPr>
          </a:p>
        </p:txBody>
      </p:sp>
      <p:sp>
        <p:nvSpPr>
          <p:cNvPr id="2054" name="テキスト ボックス 7"/>
          <p:cNvSpPr txBox="1"/>
          <p:nvPr/>
        </p:nvSpPr>
        <p:spPr>
          <a:xfrm>
            <a:off x="252730" y="1951990"/>
            <a:ext cx="5403850" cy="8159750"/>
          </a:xfrm>
          <a:prstGeom prst="rect">
            <a:avLst/>
          </a:prstGeom>
          <a:noFill/>
          <a:ln w="9525">
            <a:noFill/>
          </a:ln>
        </p:spPr>
        <p:txBody>
          <a:bodyPr wrap="square" lIns="78845" tIns="39422" rIns="78845" bIns="39422">
            <a:spAutoFit/>
          </a:bodyPr>
          <a:lstStyle>
            <a:lvl1pPr marL="478155" indent="-478155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780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7025" indent="-319405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5200" indent="-319405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5280" indent="-319405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ja-JP" altLang="en-US" sz="1705" b="1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幼稚園説明会</a:t>
            </a:r>
            <a:r>
              <a:rPr lang="en-US" altLang="ja-JP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   ※</a:t>
            </a: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要予約</a:t>
            </a:r>
            <a:endParaRPr lang="en-US" altLang="ja-JP" sz="1705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ja-JP" altLang="ja-JP" sz="1705" b="1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　【日時】　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8</a:t>
            </a:r>
            <a:r>
              <a:rPr lang="ja-JP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月 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31</a:t>
            </a:r>
            <a:r>
              <a:rPr lang="ja-JP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日（火）　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10</a:t>
            </a:r>
            <a:r>
              <a:rPr lang="ja-JP" altLang="en-US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：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00</a:t>
            </a:r>
            <a:r>
              <a:rPr lang="ja-JP" altLang="en-US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～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10</a:t>
            </a:r>
            <a:r>
              <a:rPr lang="ja-JP" altLang="en-US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：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30</a:t>
            </a:r>
            <a:endParaRPr lang="ja-JP" altLang="ja-JP" sz="1705" b="1" dirty="0">
              <a:latin typeface="BIZ UDPゴシック" panose="020B0400000000000000" charset="-128"/>
              <a:ea typeface="BIZ UDPゴシック" panose="020B0400000000000000" charset="-128"/>
              <a:cs typeface="BIZ UDPゴシック" panose="020B0400000000000000" charset="-128"/>
            </a:endParaRPr>
          </a:p>
          <a:p>
            <a:pPr marL="0" lvl="0" indent="0" algn="l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ja-JP" altLang="en-US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　　　　　　　 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9</a:t>
            </a:r>
            <a:r>
              <a:rPr lang="ja-JP" altLang="en-US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月 　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8</a:t>
            </a:r>
            <a:r>
              <a:rPr lang="ja-JP" altLang="en-US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日（水）　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13</a:t>
            </a:r>
            <a:r>
              <a:rPr lang="ja-JP" altLang="en-US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：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30</a:t>
            </a:r>
            <a:r>
              <a:rPr lang="ja-JP" altLang="en-US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～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14</a:t>
            </a:r>
            <a:r>
              <a:rPr lang="ja-JP" altLang="en-US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：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00</a:t>
            </a:r>
            <a:endParaRPr lang="en-US" altLang="ja-JP" sz="1705" b="1" dirty="0">
              <a:latin typeface="BIZ UDPゴシック" panose="020B0400000000000000" charset="-128"/>
              <a:ea typeface="BIZ UDPゴシック" panose="020B0400000000000000" charset="-128"/>
              <a:cs typeface="BIZ UDPゴシック" panose="020B0400000000000000" charset="-128"/>
            </a:endParaRPr>
          </a:p>
          <a:p>
            <a:pPr marL="0" lvl="0" indent="0" algn="l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ja-JP" altLang="en-US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　　　　　   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10</a:t>
            </a:r>
            <a:r>
              <a:rPr lang="ja-JP" altLang="en-US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月　 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6</a:t>
            </a:r>
            <a:r>
              <a:rPr lang="ja-JP" altLang="en-US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日（水）　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10</a:t>
            </a:r>
            <a:r>
              <a:rPr lang="ja-JP" altLang="en-US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：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00</a:t>
            </a:r>
            <a:r>
              <a:rPr lang="ja-JP" altLang="en-US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～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10</a:t>
            </a:r>
            <a:r>
              <a:rPr lang="ja-JP" altLang="en-US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：</a:t>
            </a:r>
            <a:r>
              <a:rPr lang="en-US" altLang="ja-JP" sz="1705" b="1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  <a:t>30</a:t>
            </a:r>
            <a:br>
              <a:rPr lang="ja-JP" altLang="en-US" sz="1705" b="1" u="heavy" dirty="0">
                <a:latin typeface="BIZ UDPゴシック" panose="020B0400000000000000" charset="-128"/>
                <a:ea typeface="BIZ UDPゴシック" panose="020B0400000000000000" charset="-128"/>
                <a:cs typeface="BIZ UDPゴシック" panose="020B0400000000000000" charset="-128"/>
              </a:rPr>
            </a:br>
            <a:endParaRPr lang="ja-JP" altLang="en-US" sz="1705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endParaRPr lang="ja-JP" altLang="en-US" sz="1705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endParaRPr lang="ja-JP" altLang="en-US" sz="1705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           </a:t>
            </a:r>
            <a:endParaRPr lang="ja-JP" altLang="en-US" sz="1705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ja-JP" altLang="en-US" sz="1705" b="1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園内探検</a:t>
            </a: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</a:t>
            </a:r>
            <a:r>
              <a:rPr lang="en-US" altLang="ja-JP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※</a:t>
            </a: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要予約</a:t>
            </a:r>
            <a:endParaRPr lang="ja-JP" altLang="en-US" sz="1705" b="1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ja-JP" altLang="en-US" sz="1705" b="1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　【日時】</a:t>
            </a:r>
            <a:r>
              <a:rPr lang="ja-JP" altLang="en-US" sz="1705" b="1" dirty="0">
                <a:latin typeface="Segoe UI Emoji" panose="020B0502040204020203" charset="0"/>
                <a:ea typeface="HGPｺﾞｼｯｸM" panose="020B0400000000000000" charset="-128"/>
                <a:cs typeface="Segoe UI Emoji" panose="020B0502040204020203" charset="0"/>
              </a:rPr>
              <a:t>　９月　８日（水） １４：００～</a:t>
            </a:r>
            <a:endParaRPr lang="ja-JP" altLang="en-US" sz="1705" b="1" dirty="0">
              <a:latin typeface="Segoe UI Emoji" panose="020B0502040204020203" charset="0"/>
              <a:ea typeface="HGPｺﾞｼｯｸM" panose="020B0400000000000000" charset="-128"/>
              <a:cs typeface="Segoe UI Emoji" panose="020B0502040204020203" charset="0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ja-JP" altLang="en-US" sz="1705" b="1" dirty="0">
                <a:latin typeface="Segoe UI Emoji" panose="020B0502040204020203" charset="0"/>
                <a:ea typeface="HGPｺﾞｼｯｸM" panose="020B0400000000000000" charset="-128"/>
                <a:cs typeface="Segoe UI Emoji" panose="020B0502040204020203" charset="0"/>
              </a:rPr>
              <a:t>　　　　　　 １０月  ６日（水） １０：３０～</a:t>
            </a:r>
            <a:endParaRPr lang="ja-JP" altLang="en-US" sz="1705" b="1" dirty="0">
              <a:latin typeface="Segoe UI Emoji" panose="020B0502040204020203" charset="0"/>
              <a:ea typeface="HGPｺﾞｼｯｸM" panose="020B0400000000000000" charset="-128"/>
              <a:cs typeface="Segoe UI Emoji" panose="020B0502040204020203" charset="0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endParaRPr lang="ja-JP" altLang="en-US" sz="1705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ja-JP" altLang="en-US" sz="1705" b="1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園庭開放  </a:t>
            </a:r>
            <a:r>
              <a:rPr lang="en-US" altLang="ja-JP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※</a:t>
            </a: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予約不要</a:t>
            </a:r>
            <a:endParaRPr lang="ja-JP" altLang="en-US" sz="1705" b="1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ja-JP" altLang="en-US" sz="1705" b="1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　【日時】　８月３１日（火）１０：３０～１１：３０</a:t>
            </a:r>
            <a:endParaRPr lang="en-US" altLang="ja-JP" sz="1705" b="1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ja-JP" altLang="en-US" sz="1705" b="1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　　　　　 　９月　８日（水）１４：００～１５：００</a:t>
            </a:r>
            <a:endParaRPr lang="ja-JP" altLang="en-US" sz="1705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　　　　　　　　　　　　　　</a:t>
            </a:r>
            <a:endParaRPr lang="ja-JP" altLang="en-US" sz="1705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</a:t>
            </a:r>
            <a:endParaRPr lang="ja-JP" altLang="en-US" sz="1400" b="1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ja-JP" altLang="en-US" sz="1400" b="1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ja-JP" altLang="en-US" sz="1400" b="1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ja-JP" altLang="en-US" sz="1400" b="1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ja-JP" altLang="ja-JP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　　 </a:t>
            </a:r>
            <a:endParaRPr lang="ja-JP" altLang="ja-JP" sz="1705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ja-JP" altLang="ja-JP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　  　 　◇持ち物 ： 水筒、着替え、上履き</a:t>
            </a:r>
            <a:endParaRPr lang="ja-JP" altLang="ja-JP" sz="1705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</a:t>
            </a:r>
            <a:r>
              <a:rPr lang="en-US" altLang="ja-JP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    </a:t>
            </a: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</a:t>
            </a:r>
            <a:r>
              <a:rPr lang="en-US" altLang="ja-JP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   </a:t>
            </a: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◇</a:t>
            </a:r>
            <a:r>
              <a:rPr lang="ja-JP" altLang="ja-JP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予約不要</a:t>
            </a:r>
            <a:endParaRPr lang="ja-JP" altLang="ja-JP" sz="1705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en-US" altLang="ja-JP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      </a:t>
            </a: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</a:t>
            </a:r>
            <a:r>
              <a:rPr lang="en-US" altLang="ja-JP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   </a:t>
            </a: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◇</a:t>
            </a:r>
            <a:r>
              <a:rPr lang="ja-JP" altLang="ja-JP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自動車での来園はご遠慮ください。</a:t>
            </a:r>
            <a:endParaRPr lang="ja-JP" altLang="ja-JP" sz="1705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en-US" altLang="ja-JP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      </a:t>
            </a: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</a:t>
            </a:r>
            <a:r>
              <a:rPr lang="en-US" altLang="ja-JP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   </a:t>
            </a: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◇保護者の方は</a:t>
            </a:r>
            <a:r>
              <a:rPr lang="ja-JP" altLang="en-US" sz="1705" b="1" dirty="0">
                <a:solidFill>
                  <a:srgbClr val="FF0000"/>
                </a:solidFill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マスクの着用</a:t>
            </a: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をお願いします。</a:t>
            </a:r>
            <a:endParaRPr lang="ja-JP" altLang="en-US" sz="1705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   　 　 ◇入口で</a:t>
            </a:r>
            <a:r>
              <a:rPr lang="ja-JP" altLang="en-US" sz="1705" b="1" dirty="0">
                <a:solidFill>
                  <a:srgbClr val="FF0000"/>
                </a:solidFill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体温を記入</a:t>
            </a: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していただきますので、</a:t>
            </a:r>
            <a:endParaRPr lang="ja-JP" altLang="en-US" sz="1705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　　　　 　  ご協力をお願いいたします。</a:t>
            </a:r>
            <a:endParaRPr lang="ja-JP" altLang="en-US" sz="1705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endParaRPr lang="ja-JP" altLang="ja-JP" sz="1705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spcBef>
                <a:spcPct val="0"/>
              </a:spcBef>
              <a:buNone/>
            </a:pPr>
            <a:r>
              <a:rPr lang="en-US" altLang="ja-JP" sz="1705" dirty="0"/>
              <a:t>  </a:t>
            </a:r>
            <a:r>
              <a:rPr lang="en-US" altLang="ja-JP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 </a:t>
            </a:r>
            <a:r>
              <a:rPr lang="ja-JP" altLang="en-US" sz="1705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　       </a:t>
            </a:r>
            <a:r>
              <a:rPr lang="ja-JP" altLang="ja-JP" sz="1705" b="1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 </a:t>
            </a:r>
            <a:r>
              <a:rPr lang="ja-JP" altLang="ja-JP" sz="1705" b="1" dirty="0">
                <a:latin typeface="AR P丸ゴシック体M" pitchFamily="50" charset="-128"/>
                <a:ea typeface="AR P丸ゴシック体M" pitchFamily="50" charset="-128"/>
              </a:rPr>
              <a:t>　</a:t>
            </a:r>
            <a:endParaRPr lang="ja-JP" altLang="ja-JP" sz="1705" b="1" dirty="0">
              <a:latin typeface="AR P丸ゴシック体M" pitchFamily="50" charset="-128"/>
              <a:ea typeface="AR P丸ゴシック体M" pitchFamily="50" charset="-128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ja-JP" altLang="en-US" sz="1705" b="1" dirty="0">
              <a:latin typeface="AR P丸ゴシック体M" pitchFamily="50" charset="-128"/>
              <a:ea typeface="AR P丸ゴシック体M" pitchFamily="50" charset="-128"/>
            </a:endParaRPr>
          </a:p>
        </p:txBody>
      </p:sp>
      <p:sp>
        <p:nvSpPr>
          <p:cNvPr id="2" name="円形吹き出し 1"/>
          <p:cNvSpPr/>
          <p:nvPr/>
        </p:nvSpPr>
        <p:spPr>
          <a:xfrm>
            <a:off x="7484601" y="422428"/>
            <a:ext cx="1389182" cy="767459"/>
          </a:xfrm>
          <a:prstGeom prst="wedgeEllipseCallout">
            <a:avLst>
              <a:gd name="adj1" fmla="val -44562"/>
              <a:gd name="adj2" fmla="val 61580"/>
            </a:avLst>
          </a:prstGeom>
          <a:noFill/>
          <a:ln cmpd="dbl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38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92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円形吹き出し 7"/>
          <p:cNvSpPr/>
          <p:nvPr/>
        </p:nvSpPr>
        <p:spPr>
          <a:xfrm>
            <a:off x="5615690" y="423140"/>
            <a:ext cx="1397410" cy="734551"/>
          </a:xfrm>
          <a:prstGeom prst="wedgeEllipseCallout">
            <a:avLst>
              <a:gd name="adj1" fmla="val 23516"/>
              <a:gd name="adj2" fmla="val 69393"/>
            </a:avLst>
          </a:prstGeom>
          <a:noFill/>
          <a:ln w="12700" cmpd="dbl"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38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92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7" name="テキスト ボックス 2"/>
          <p:cNvSpPr txBox="1"/>
          <p:nvPr/>
        </p:nvSpPr>
        <p:spPr>
          <a:xfrm>
            <a:off x="5758113" y="544415"/>
            <a:ext cx="1125855" cy="5461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ja-JP" altLang="en-US" sz="1480" b="1" dirty="0">
                <a:latin typeface="HG丸ｺﾞｼｯｸM-PRO" panose="020F0400000000000000" charset="-128"/>
                <a:ea typeface="HG丸ｺﾞｼｯｸM-PRO" panose="020F0400000000000000" charset="-128"/>
              </a:rPr>
              <a:t>ひろーい</a:t>
            </a:r>
            <a:endParaRPr lang="en-US" altLang="ja-JP" sz="1480" b="1" dirty="0">
              <a:latin typeface="HG丸ｺﾞｼｯｸM-PRO" panose="020F0400000000000000" charset="-128"/>
              <a:ea typeface="HG丸ｺﾞｼｯｸM-PRO" panose="020F0400000000000000" charset="-128"/>
            </a:endParaRPr>
          </a:p>
          <a:p>
            <a:r>
              <a:rPr lang="ja-JP" altLang="en-US" sz="1480" b="1" dirty="0">
                <a:latin typeface="HG丸ｺﾞｼｯｸM-PRO" panose="020F0400000000000000" charset="-128"/>
                <a:ea typeface="HG丸ｺﾞｼｯｸM-PRO" panose="020F0400000000000000" charset="-128"/>
              </a:rPr>
              <a:t>　お庭で♪</a:t>
            </a:r>
            <a:endParaRPr lang="ja-JP" altLang="en-US" sz="1480" b="1" dirty="0">
              <a:latin typeface="HG丸ｺﾞｼｯｸM-PRO" panose="020F0400000000000000" charset="-128"/>
              <a:ea typeface="HG丸ｺﾞｼｯｸM-PRO" panose="020F0400000000000000" charset="-128"/>
            </a:endParaRPr>
          </a:p>
        </p:txBody>
      </p:sp>
      <p:sp>
        <p:nvSpPr>
          <p:cNvPr id="2058" name="テキスト ボックス 9"/>
          <p:cNvSpPr txBox="1"/>
          <p:nvPr/>
        </p:nvSpPr>
        <p:spPr>
          <a:xfrm>
            <a:off x="7555346" y="532185"/>
            <a:ext cx="1314450" cy="5461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ja-JP" altLang="en-US" sz="1480" b="1" dirty="0">
                <a:latin typeface="HG丸ｺﾞｼｯｸM-PRO" panose="020F0400000000000000" charset="-128"/>
                <a:ea typeface="HG丸ｺﾞｼｯｸM-PRO" panose="020F0400000000000000" charset="-128"/>
              </a:rPr>
              <a:t>おおきな</a:t>
            </a:r>
            <a:endParaRPr lang="en-US" altLang="ja-JP" sz="1480" b="1" dirty="0">
              <a:latin typeface="HG丸ｺﾞｼｯｸM-PRO" panose="020F0400000000000000" charset="-128"/>
              <a:ea typeface="HG丸ｺﾞｼｯｸM-PRO" panose="020F0400000000000000" charset="-128"/>
            </a:endParaRPr>
          </a:p>
          <a:p>
            <a:r>
              <a:rPr lang="ja-JP" altLang="en-US" sz="1480" b="1" dirty="0">
                <a:latin typeface="HG丸ｺﾞｼｯｸM-PRO" panose="020F0400000000000000" charset="-128"/>
                <a:ea typeface="HG丸ｺﾞｼｯｸM-PRO" panose="020F0400000000000000" charset="-128"/>
              </a:rPr>
              <a:t>　つみきで♪</a:t>
            </a:r>
            <a:endParaRPr lang="ja-JP" altLang="en-US" sz="1480" b="1" dirty="0">
              <a:latin typeface="HG丸ｺﾞｼｯｸM-PRO" panose="020F0400000000000000" charset="-128"/>
              <a:ea typeface="HG丸ｺﾞｼｯｸM-PRO" panose="020F0400000000000000" charset="-128"/>
            </a:endParaRPr>
          </a:p>
        </p:txBody>
      </p:sp>
      <p:pic>
        <p:nvPicPr>
          <p:cNvPr id="2051" name=" 1" descr="ふきしまマップ.jpeg"/>
          <p:cNvPicPr>
            <a:picLocks noChangeAspect="1"/>
          </p:cNvPicPr>
          <p:nvPr/>
        </p:nvPicPr>
        <p:blipFill>
          <a:blip r:embed="rId2"/>
          <a:srcRect t="-22260" b="-22459"/>
          <a:stretch>
            <a:fillRect/>
          </a:stretch>
        </p:blipFill>
        <p:spPr>
          <a:xfrm>
            <a:off x="5668645" y="1725930"/>
            <a:ext cx="3574415" cy="3835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テキスト ボックス 2"/>
          <p:cNvSpPr txBox="1"/>
          <p:nvPr/>
        </p:nvSpPr>
        <p:spPr>
          <a:xfrm>
            <a:off x="541655" y="3199765"/>
            <a:ext cx="511492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400" b="1" dirty="0">
                <a:latin typeface="HG丸ｺﾞｼｯｸM-PRO" panose="020F0400000000000000" charset="-128"/>
                <a:ea typeface="HG丸ｺﾞｼｯｸM-PRO" panose="020F0400000000000000" charset="-128"/>
              </a:rPr>
              <a:t>8</a:t>
            </a:r>
            <a:r>
              <a:rPr lang="ja-JP" altLang="en-US" sz="1400" b="1" dirty="0">
                <a:latin typeface="HG丸ｺﾞｼｯｸM-PRO" panose="020F0400000000000000" charset="-128"/>
                <a:ea typeface="HG丸ｺﾞｼｯｸM-PRO" panose="020F0400000000000000" charset="-128"/>
              </a:rPr>
              <a:t>月</a:t>
            </a:r>
            <a:r>
              <a:rPr lang="en-US" altLang="ja-JP" sz="1400" b="1" dirty="0">
                <a:latin typeface="HG丸ｺﾞｼｯｸM-PRO" panose="020F0400000000000000" charset="-128"/>
                <a:ea typeface="HG丸ｺﾞｼｯｸM-PRO" panose="020F0400000000000000" charset="-128"/>
              </a:rPr>
              <a:t>31</a:t>
            </a:r>
            <a:r>
              <a:rPr lang="ja-JP" altLang="en-US" sz="1400" b="1" dirty="0">
                <a:latin typeface="HG丸ｺﾞｼｯｸM-PRO" panose="020F0400000000000000" charset="-128"/>
                <a:ea typeface="HG丸ｺﾞｼｯｸM-PRO" panose="020F0400000000000000" charset="-128"/>
              </a:rPr>
              <a:t>日（火）</a:t>
            </a:r>
            <a:r>
              <a:rPr lang="en-US" altLang="ja-JP" sz="1400" b="1" dirty="0">
                <a:latin typeface="HG丸ｺﾞｼｯｸM-PRO" panose="020F0400000000000000" charset="-128"/>
                <a:ea typeface="HG丸ｺﾞｼｯｸM-PRO" panose="020F0400000000000000" charset="-128"/>
              </a:rPr>
              <a:t>10</a:t>
            </a:r>
            <a:r>
              <a:rPr lang="ja-JP" altLang="en-US" sz="1400" b="1" dirty="0">
                <a:latin typeface="HG丸ｺﾞｼｯｸM-PRO" panose="020F0400000000000000" charset="-128"/>
                <a:ea typeface="HG丸ｺﾞｼｯｸM-PRO" panose="020F0400000000000000" charset="-128"/>
              </a:rPr>
              <a:t>：</a:t>
            </a:r>
            <a:r>
              <a:rPr lang="en-US" altLang="ja-JP" sz="1400" b="1" dirty="0">
                <a:latin typeface="HG丸ｺﾞｼｯｸM-PRO" panose="020F0400000000000000" charset="-128"/>
                <a:ea typeface="HG丸ｺﾞｼｯｸM-PRO" panose="020F0400000000000000" charset="-128"/>
              </a:rPr>
              <a:t>30</a:t>
            </a:r>
            <a:r>
              <a:rPr lang="ja-JP" altLang="en-US" sz="1400" b="1" dirty="0">
                <a:latin typeface="HG丸ｺﾞｼｯｸM-PRO" panose="020F0400000000000000" charset="-128"/>
                <a:ea typeface="HG丸ｺﾞｼｯｸM-PRO" panose="020F0400000000000000" charset="-128"/>
              </a:rPr>
              <a:t>～</a:t>
            </a:r>
            <a:r>
              <a:rPr lang="en-US" altLang="ja-JP" sz="1400" b="1" dirty="0">
                <a:latin typeface="HG丸ｺﾞｼｯｸM-PRO" panose="020F0400000000000000" charset="-128"/>
                <a:ea typeface="HG丸ｺﾞｼｯｸM-PRO" panose="020F0400000000000000" charset="-128"/>
              </a:rPr>
              <a:t>11</a:t>
            </a:r>
            <a:r>
              <a:rPr lang="ja-JP" altLang="en-US" sz="1400" b="1" dirty="0">
                <a:latin typeface="HG丸ｺﾞｼｯｸM-PRO" panose="020F0400000000000000" charset="-128"/>
                <a:ea typeface="HG丸ｺﾞｼｯｸM-PRO" panose="020F0400000000000000" charset="-128"/>
              </a:rPr>
              <a:t>：</a:t>
            </a:r>
            <a:r>
              <a:rPr lang="en-US" altLang="ja-JP" sz="1400" b="1" dirty="0">
                <a:latin typeface="HG丸ｺﾞｼｯｸM-PRO" panose="020F0400000000000000" charset="-128"/>
                <a:ea typeface="HG丸ｺﾞｼｯｸM-PRO" panose="020F0400000000000000" charset="-128"/>
              </a:rPr>
              <a:t>30</a:t>
            </a:r>
            <a:endParaRPr lang="ja-JP" altLang="en-US" sz="1400" b="1" dirty="0">
              <a:latin typeface="HG丸ｺﾞｼｯｸM-PRO" panose="020F0400000000000000" charset="-128"/>
              <a:ea typeface="HG丸ｺﾞｼｯｸM-PRO" panose="020F0400000000000000" charset="-128"/>
            </a:endParaRPr>
          </a:p>
          <a:p>
            <a:pPr algn="ctr"/>
            <a:r>
              <a:rPr lang="ja-JP" altLang="en-US" sz="1400" b="1" dirty="0">
                <a:latin typeface="HG丸ｺﾞｼｯｸM-PRO" panose="020F0400000000000000" charset="-128"/>
                <a:ea typeface="HG丸ｺﾞｼｯｸM-PRO" panose="020F0400000000000000" charset="-128"/>
              </a:rPr>
              <a:t>子育て講演会　講師　鈴木みゆき氏</a:t>
            </a:r>
            <a:endParaRPr lang="ja-JP" altLang="en-US" sz="1400" b="1" dirty="0">
              <a:latin typeface="HG丸ｺﾞｼｯｸM-PRO" panose="020F0400000000000000" charset="-128"/>
              <a:ea typeface="HG丸ｺﾞｼｯｸM-PRO" panose="020F0400000000000000" charset="-128"/>
            </a:endParaRPr>
          </a:p>
          <a:p>
            <a:pPr algn="ctr"/>
            <a:r>
              <a:rPr lang="ja-JP" altLang="en-US" sz="1400" b="1" dirty="0">
                <a:latin typeface="HG丸ｺﾞｼｯｸM-PRO" panose="020F0400000000000000" charset="-128"/>
                <a:ea typeface="HG丸ｺﾞｼｯｸM-PRO" panose="020F0400000000000000" charset="-128"/>
              </a:rPr>
              <a:t>「賢く元気に機嫌よく</a:t>
            </a:r>
            <a:endParaRPr lang="ja-JP" altLang="en-US" sz="1400" b="1" dirty="0">
              <a:latin typeface="HG丸ｺﾞｼｯｸM-PRO" panose="020F0400000000000000" charset="-128"/>
              <a:ea typeface="HG丸ｺﾞｼｯｸM-PRO" panose="020F0400000000000000" charset="-128"/>
            </a:endParaRPr>
          </a:p>
          <a:p>
            <a:pPr algn="ctr"/>
            <a:r>
              <a:rPr lang="ja-JP" altLang="en-US" sz="1400" b="1" dirty="0">
                <a:latin typeface="HG丸ｺﾞｼｯｸM-PRO" panose="020F0400000000000000" charset="-128"/>
                <a:ea typeface="HG丸ｺﾞｼｯｸM-PRO" panose="020F0400000000000000" charset="-128"/>
              </a:rPr>
              <a:t>～子どもの脳の発達に影響するもの～」</a:t>
            </a:r>
            <a:endParaRPr lang="ja-JP" altLang="en-US" sz="1400" b="1" dirty="0">
              <a:latin typeface="HG丸ｺﾞｼｯｸM-PRO" panose="020F0400000000000000" charset="-128"/>
              <a:ea typeface="HG丸ｺﾞｼｯｸM-PRO" panose="020F0400000000000000" charset="-128"/>
            </a:endParaRPr>
          </a:p>
        </p:txBody>
      </p:sp>
      <p:sp>
        <p:nvSpPr>
          <p:cNvPr id="5" name="楕円 4"/>
          <p:cNvSpPr/>
          <p:nvPr/>
        </p:nvSpPr>
        <p:spPr>
          <a:xfrm>
            <a:off x="713105" y="3141345"/>
            <a:ext cx="4549140" cy="106934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 altLang="ja-JP"/>
          </a:p>
        </p:txBody>
      </p:sp>
      <p:sp>
        <p:nvSpPr>
          <p:cNvPr id="7" name="テキスト ボックス 7"/>
          <p:cNvSpPr txBox="1"/>
          <p:nvPr/>
        </p:nvSpPr>
        <p:spPr>
          <a:xfrm>
            <a:off x="6062980" y="5281295"/>
            <a:ext cx="4220845" cy="972820"/>
          </a:xfrm>
          <a:prstGeom prst="rect">
            <a:avLst/>
          </a:prstGeom>
          <a:noFill/>
          <a:ln w="9525">
            <a:noFill/>
          </a:ln>
        </p:spPr>
        <p:txBody>
          <a:bodyPr wrap="square" lIns="78845" tIns="39422" rIns="78845" bIns="39422">
            <a:spAutoFit/>
          </a:bodyPr>
          <a:lstStyle>
            <a:lvl1pPr marL="478155" indent="-478155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8225" indent="-398780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97025" indent="-319405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35200" indent="-319405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5280" indent="-319405" algn="l" defTabSz="638175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ja-JP" sz="1400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 </a:t>
            </a:r>
            <a:r>
              <a:rPr lang="ja-JP" altLang="en-US" sz="1400" b="1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　</a:t>
            </a:r>
            <a:r>
              <a:rPr lang="ja-JP" altLang="en-US" sz="1600" b="1" dirty="0">
                <a:latin typeface="HGPｺﾞｼｯｸM" panose="020B0400000000000000" charset="-128"/>
                <a:ea typeface="HGPｺﾞｼｯｸM" panose="020B0400000000000000" charset="-128"/>
                <a:cs typeface="HGPｺﾞｼｯｸM" panose="020B0400000000000000" charset="-128"/>
              </a:rPr>
              <a:t>富貴島幼稚園</a:t>
            </a:r>
            <a:endParaRPr lang="ja-JP" altLang="en-US" sz="1600" b="1" dirty="0">
              <a:latin typeface="HGPｺﾞｼｯｸM" panose="020B0400000000000000" charset="-128"/>
              <a:ea typeface="HGPｺﾞｼｯｸM" panose="020B0400000000000000" charset="-128"/>
              <a:cs typeface="HGPｺﾞｼｯｸM" panose="020B0400000000000000" charset="-128"/>
            </a:endParaRPr>
          </a:p>
          <a:p>
            <a:pPr marL="0" lvl="0" indent="0" algn="l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ja-JP" altLang="en-US" sz="1400" b="1" dirty="0">
                <a:latin typeface="BIZ UDゴシック" panose="020B0400000000000000" charset="-128"/>
                <a:ea typeface="BIZ UDゴシック" panose="020B0400000000000000" charset="-128"/>
                <a:cs typeface="HGPｺﾞｼｯｸM" panose="020B0400000000000000" charset="-128"/>
              </a:rPr>
              <a:t>　〒</a:t>
            </a:r>
            <a:r>
              <a:rPr lang="en-US" altLang="ja-JP" sz="1400" b="1" dirty="0">
                <a:latin typeface="BIZ UDゴシック" panose="020B0400000000000000" charset="-128"/>
                <a:ea typeface="BIZ UDゴシック" panose="020B0400000000000000" charset="-128"/>
                <a:cs typeface="HGPｺﾞｼｯｸM" panose="020B0400000000000000" charset="-128"/>
              </a:rPr>
              <a:t>272-0021</a:t>
            </a:r>
            <a:r>
              <a:rPr lang="ja-JP" altLang="en-US" sz="1400" b="1" dirty="0">
                <a:latin typeface="BIZ UDゴシック" panose="020B0400000000000000" charset="-128"/>
                <a:ea typeface="BIZ UDゴシック" panose="020B0400000000000000" charset="-128"/>
                <a:cs typeface="HGPｺﾞｼｯｸM" panose="020B0400000000000000" charset="-128"/>
              </a:rPr>
              <a:t>　市川市 八幡</a:t>
            </a:r>
            <a:r>
              <a:rPr lang="en-US" altLang="ja-JP" sz="1400" b="1" dirty="0">
                <a:latin typeface="BIZ UDゴシック" panose="020B0400000000000000" charset="-128"/>
                <a:ea typeface="BIZ UDゴシック" panose="020B0400000000000000" charset="-128"/>
              </a:rPr>
              <a:t>  6-12-12</a:t>
            </a:r>
            <a:endParaRPr lang="en-US" altLang="ja-JP" sz="1400" b="1" dirty="0">
              <a:latin typeface="BIZ UDゴシック" panose="020B0400000000000000" charset="-128"/>
              <a:ea typeface="BIZ UDゴシック" panose="020B0400000000000000" charset="-128"/>
            </a:endParaRPr>
          </a:p>
          <a:p>
            <a:pPr marL="0" lvl="0" indent="0" algn="l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ja-JP" sz="1400" dirty="0">
                <a:latin typeface="BIZ UDゴシック" panose="020B0400000000000000" charset="-128"/>
                <a:ea typeface="BIZ UDゴシック" panose="020B0400000000000000" charset="-128"/>
              </a:rPr>
              <a:t>  </a:t>
            </a:r>
            <a:r>
              <a:rPr lang="ja-JP" altLang="en-US" sz="1400" dirty="0">
                <a:latin typeface="BIZ UDゴシック" panose="020B0400000000000000" charset="-128"/>
                <a:ea typeface="BIZ UDゴシック" panose="020B0400000000000000" charset="-128"/>
              </a:rPr>
              <a:t>【℡】</a:t>
            </a:r>
            <a:r>
              <a:rPr lang="en-US" altLang="ja-JP" sz="1400" dirty="0">
                <a:latin typeface="BIZ UDゴシック" panose="020B0400000000000000" charset="-128"/>
                <a:ea typeface="BIZ UDゴシック" panose="020B0400000000000000" charset="-128"/>
              </a:rPr>
              <a:t>047-334-4860 </a:t>
            </a:r>
            <a:endParaRPr lang="en-US" altLang="ja-JP" sz="1400" dirty="0">
              <a:latin typeface="BIZ UDゴシック" panose="020B0400000000000000" charset="-128"/>
              <a:ea typeface="BIZ UDゴシック" panose="020B0400000000000000" charset="-128"/>
            </a:endParaRPr>
          </a:p>
          <a:p>
            <a:pPr marL="0" lvl="0" indent="0" algn="l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ja-JP" altLang="en-US" sz="1400" dirty="0">
                <a:latin typeface="BIZ UDゴシック" panose="020B0400000000000000" charset="-128"/>
                <a:ea typeface="BIZ UDゴシック" panose="020B0400000000000000" charset="-128"/>
              </a:rPr>
              <a:t>　【㏋】http://www.fukishima.jp/</a:t>
            </a:r>
            <a:r>
              <a:rPr lang="en-US" altLang="ja-JP" sz="1705" dirty="0">
                <a:latin typeface="BIZ UDゴシック" panose="020B0400000000000000" charset="-128"/>
                <a:ea typeface="BIZ UDゴシック" panose="020B0400000000000000" charset="-128"/>
              </a:rPr>
              <a:t> </a:t>
            </a:r>
            <a:r>
              <a:rPr lang="en-US" altLang="ja-JP" sz="1705" dirty="0">
                <a:latin typeface="BIZ UDゴシック" panose="020B0400000000000000" charset="-128"/>
                <a:ea typeface="BIZ UDゴシック" panose="020B0400000000000000" charset="-128"/>
                <a:cs typeface="HGPｺﾞｼｯｸM" panose="020B0400000000000000" charset="-128"/>
              </a:rPr>
              <a:t> </a:t>
            </a:r>
            <a:r>
              <a:rPr lang="ja-JP" altLang="en-US" sz="1705" dirty="0">
                <a:latin typeface="BIZ UDゴシック" panose="020B0400000000000000" charset="-128"/>
                <a:ea typeface="BIZ UDゴシック" panose="020B0400000000000000" charset="-128"/>
                <a:cs typeface="HGPｺﾞｼｯｸM" panose="020B0400000000000000" charset="-128"/>
              </a:rPr>
              <a:t>　　       </a:t>
            </a:r>
            <a:r>
              <a:rPr lang="ja-JP" altLang="ja-JP" sz="1705" b="1" dirty="0">
                <a:latin typeface="BIZ UDゴシック" panose="020B0400000000000000" charset="-128"/>
                <a:ea typeface="BIZ UDゴシック" panose="020B0400000000000000" charset="-128"/>
                <a:cs typeface="HGPｺﾞｼｯｸM" panose="020B0400000000000000" charset="-128"/>
              </a:rPr>
              <a:t> </a:t>
            </a:r>
            <a:r>
              <a:rPr lang="ja-JP" altLang="ja-JP" sz="1705" b="1" dirty="0">
                <a:latin typeface="BIZ UDゴシック" panose="020B0400000000000000" charset="-128"/>
                <a:ea typeface="BIZ UDゴシック" panose="020B0400000000000000" charset="-128"/>
              </a:rPr>
              <a:t>　</a:t>
            </a:r>
            <a:endParaRPr lang="ja-JP" altLang="en-US" sz="1705" b="1" dirty="0">
              <a:latin typeface="BIZ UDゴシック" panose="020B0400000000000000" charset="-128"/>
              <a:ea typeface="BIZ UDゴシック" panose="020B0400000000000000" charset="-128"/>
            </a:endParaRPr>
          </a:p>
        </p:txBody>
      </p:sp>
      <p:pic>
        <p:nvPicPr>
          <p:cNvPr id="9" name="図形 8" descr="園章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5920" y="5319395"/>
            <a:ext cx="778510" cy="884555"/>
          </a:xfrm>
          <a:prstGeom prst="rect">
            <a:avLst/>
          </a:prstGeom>
        </p:spPr>
      </p:pic>
      <p:sp>
        <p:nvSpPr>
          <p:cNvPr id="3" name="円形吹き出し 2"/>
          <p:cNvSpPr/>
          <p:nvPr/>
        </p:nvSpPr>
        <p:spPr>
          <a:xfrm>
            <a:off x="3912235" y="4519295"/>
            <a:ext cx="1543685" cy="748665"/>
          </a:xfrm>
          <a:prstGeom prst="wedgeEllipseCallout">
            <a:avLst>
              <a:gd name="adj1" fmla="val -64726"/>
              <a:gd name="adj2" fmla="val -1060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ja-JP" altLang="en-US"/>
          </a:p>
        </p:txBody>
      </p:sp>
      <p:sp>
        <p:nvSpPr>
          <p:cNvPr id="10" name="テキストボックス 9"/>
          <p:cNvSpPr txBox="1"/>
          <p:nvPr/>
        </p:nvSpPr>
        <p:spPr>
          <a:xfrm>
            <a:off x="4010025" y="4632960"/>
            <a:ext cx="14458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ja-JP" altLang="en-US" sz="1400" b="1">
                <a:latin typeface="HG丸ｺﾞｼｯｸM-PRO" panose="020F0400000000000000" charset="-128"/>
                <a:ea typeface="HG丸ｺﾞｼｯｸM-PRO" panose="020F0400000000000000" charset="-128"/>
              </a:rPr>
              <a:t>幼稚園の施設をご案内します</a:t>
            </a:r>
            <a:endParaRPr lang="ja-JP" altLang="en-US" sz="1400" b="1">
              <a:latin typeface="HG丸ｺﾞｼｯｸM-PRO" panose="020F0400000000000000" charset="-128"/>
              <a:ea typeface="HG丸ｺﾞｼｯｸM-PRO" panose="020F0400000000000000" charset="-128"/>
            </a:endParaRPr>
          </a:p>
        </p:txBody>
      </p:sp>
      <p:sp>
        <p:nvSpPr>
          <p:cNvPr id="13" name="テキストボックス 12"/>
          <p:cNvSpPr txBox="1"/>
          <p:nvPr/>
        </p:nvSpPr>
        <p:spPr>
          <a:xfrm>
            <a:off x="378460" y="6120130"/>
            <a:ext cx="5290185" cy="3371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ja-JP" altLang="en-US" sz="1600" b="1">
                <a:ln w="12700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/>
                <a:latin typeface="HG丸ｺﾞｼｯｸM-PRO" panose="020F0400000000000000" charset="-128"/>
                <a:ea typeface="HG丸ｺﾞｼｯｸM-PRO" panose="020F0400000000000000" charset="-128"/>
              </a:rPr>
              <a:t>★ 詳しくはホームページをご覧ください</a:t>
            </a:r>
            <a:endParaRPr lang="ja-JP" altLang="en-US" sz="1600" b="1">
              <a:ln w="12700" cmpd="sng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/>
              <a:latin typeface="HG丸ｺﾞｼｯｸM-PRO" panose="020F0400000000000000" charset="-128"/>
              <a:ea typeface="HG丸ｺﾞｼｯｸM-PRO" panose="020F0400000000000000" charset="-128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4299585" y="6162040"/>
            <a:ext cx="264160" cy="25336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ja-JP" altLang="en-US"/>
          </a:p>
        </p:txBody>
      </p:sp>
      <p:pic>
        <p:nvPicPr>
          <p:cNvPr id="15" name="図形 14" descr="qrコード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0580" y="5828665"/>
            <a:ext cx="621665" cy="6286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647</Words>
  <Application>WPS Presentation</Application>
  <PresentationFormat>ユーザー設定</PresentationFormat>
  <Paragraphs>55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9" baseType="lpstr">
      <vt:lpstr>Arial</vt:lpstr>
      <vt:lpstr>ＭＳ Ｐゴシック</vt:lpstr>
      <vt:lpstr>Wingdings</vt:lpstr>
      <vt:lpstr>Calibri</vt:lpstr>
      <vt:lpstr>ＭＳ Ｐゴシック</vt:lpstr>
      <vt:lpstr>Arial</vt:lpstr>
      <vt:lpstr>BIZ UDPゴシック</vt:lpstr>
      <vt:lpstr>Century</vt:lpstr>
      <vt:lpstr>ＭＳ 明朝</vt:lpstr>
      <vt:lpstr>HGPｺﾞｼｯｸM</vt:lpstr>
      <vt:lpstr>Segoe UI Emoji</vt:lpstr>
      <vt:lpstr>AR P丸ゴシック体M</vt:lpstr>
      <vt:lpstr>有澤楷書</vt:lpstr>
      <vt:lpstr>HG丸ｺﾞｼｯｸM-PRO</vt:lpstr>
      <vt:lpstr>BIZ UDゴシック</vt:lpstr>
      <vt:lpstr>Microsoft YaHei</vt:lpstr>
      <vt:lpstr>Arial Unicode MS</vt:lpstr>
      <vt:lpstr>ホワイト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富貴島 富貴島幼稚園1</dc:creator>
  <cp:lastModifiedBy>user</cp:lastModifiedBy>
  <cp:revision>31</cp:revision>
  <cp:lastPrinted>2014-08-29T05:33:00Z</cp:lastPrinted>
  <dcterms:created xsi:type="dcterms:W3CDTF">2014-08-29T00:47:00Z</dcterms:created>
  <dcterms:modified xsi:type="dcterms:W3CDTF">2021-07-01T08:18:35Z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1041-11.8.2.8498</vt:lpwstr>
  </property>
</Properties>
</file>